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56" r:id="rId4"/>
    <p:sldId id="284" r:id="rId5"/>
    <p:sldId id="257" r:id="rId6"/>
    <p:sldId id="287" r:id="rId7"/>
    <p:sldId id="266" r:id="rId8"/>
    <p:sldId id="286" r:id="rId9"/>
    <p:sldId id="268" r:id="rId10"/>
    <p:sldId id="288" r:id="rId11"/>
    <p:sldId id="269" r:id="rId12"/>
    <p:sldId id="285" r:id="rId13"/>
    <p:sldId id="282" r:id="rId14"/>
    <p:sldId id="289" r:id="rId15"/>
    <p:sldId id="270" r:id="rId16"/>
    <p:sldId id="277" r:id="rId17"/>
    <p:sldId id="290" r:id="rId18"/>
    <p:sldId id="275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B1"/>
    <a:srgbClr val="EDF5FF"/>
    <a:srgbClr val="FFC000"/>
    <a:srgbClr val="FFE3E3"/>
    <a:srgbClr val="F07375"/>
    <a:srgbClr val="E32427"/>
    <a:srgbClr val="F58CEC"/>
    <a:srgbClr val="3AC287"/>
    <a:srgbClr val="3AC2A4"/>
    <a:srgbClr val="FFD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E222C-73C6-4278-A743-DDBFBB737F6B}" v="29" dt="2020-11-05T00:12:58.649"/>
    <p1510:client id="{235724E5-C1E6-40A8-A9D3-0B65EB063460}" v="36" dt="2020-11-04T23:12:02.597"/>
    <p1510:client id="{2E5D4CED-491B-43C4-8F0F-7B58EB489BA2}" v="1422" dt="2020-10-28T21:31:38.638"/>
    <p1510:client id="{33FA6071-1858-4779-87AB-DA56C0262D31}" v="3100" dt="2020-10-29T02:59:51.385"/>
    <p1510:client id="{4C278F63-2280-4D1C-9E9C-E66FDA4C9B9A}" v="1035" dt="2020-11-05T12:56:45.049"/>
    <p1510:client id="{5099BEF8-BAC3-4CAD-912F-2C1BD9263A52}" v="940" dt="2020-11-02T22:50:26.915"/>
    <p1510:client id="{69570FFB-C019-4654-BD68-CCFF790C1DC6}" v="2059" dt="2020-11-04T23:04:33.847"/>
    <p1510:client id="{8E611DFD-EE14-4B9C-A0D7-C4EAC65F63B1}" v="85" dt="2020-11-03T11:19:28.274"/>
    <p1510:client id="{9011CC14-C13B-4DFF-80CB-9B9057A7A1A3}" v="19" dt="2020-11-03T11:25:09.846"/>
    <p1510:client id="{ACBE2AE8-FD48-422A-BD3F-C494B5486353}" v="1480" dt="2020-10-29T00:05:19.254"/>
    <p1510:client id="{DA096D86-8344-4D24-BCEE-17C13CEA785A}" v="1213" dt="2020-10-29T01:26:20.134"/>
    <p1510:client id="{DD0BE685-B49A-4665-A682-23DA3A4A9F95}" v="36" dt="2020-11-05T00:09:32.474"/>
    <p1510:client id="{EB77E57C-263E-4BE7-ACD7-D391362E17DA}" v="1" dt="2020-11-03T11:17:4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customXml" Target="../ink/ink9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jpeg"/><Relationship Id="rId3" Type="http://schemas.openxmlformats.org/officeDocument/2006/relationships/image" Target="../media/image37.jpeg"/><Relationship Id="rId7" Type="http://schemas.openxmlformats.org/officeDocument/2006/relationships/image" Target="../media/image6.png"/><Relationship Id="rId12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C5F7A0-F833-4C52-AC37-CBDED6FD6FFE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A241E-EB8B-4C2F-8773-0824076E025F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solidFill>
                  <a:srgbClr val="FFFFFF"/>
                </a:solidFill>
                <a:cs typeface="Calibri"/>
              </a:rPr>
              <a:t>APRESENTAÇÃO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772154-C841-4749-AFCA-177CF2668C67}"/>
              </a:ext>
            </a:extLst>
          </p:cNvPr>
          <p:cNvSpPr txBox="1"/>
          <p:nvPr/>
        </p:nvSpPr>
        <p:spPr>
          <a:xfrm>
            <a:off x="813757" y="4187273"/>
            <a:ext cx="4827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Semana 7</a:t>
            </a:r>
            <a:endParaRPr lang="pt-PT" sz="2000"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323EA7-30FA-4526-A871-50665B292E0D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66C8360A-7F66-4E2D-A8AF-55059AC1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DCB52D-6DE9-43C0-80B9-57F33638C1BC}"/>
              </a:ext>
            </a:extLst>
          </p:cNvPr>
          <p:cNvSpPr txBox="1"/>
          <p:nvPr/>
        </p:nvSpPr>
        <p:spPr>
          <a:xfrm>
            <a:off x="813756" y="3687210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>
                <a:solidFill>
                  <a:srgbClr val="FFFFFF"/>
                </a:solidFill>
                <a:ea typeface="+mn-lt"/>
                <a:cs typeface="+mn-lt"/>
              </a:rPr>
              <a:t>EnjoyIT</a:t>
            </a:r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 - Grupo 1</a:t>
            </a:r>
            <a:endParaRPr lang="pt-PT" sz="2000" b="1" err="1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C1E0870-0E18-4E44-9043-EB494697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821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 sz="3600" b="1" dirty="0">
              <a:cs typeface="Calibr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361287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472985"/>
              </p:ext>
            </p:extLst>
          </p:nvPr>
        </p:nvGraphicFramePr>
        <p:xfrm>
          <a:off x="2613837" y="2380134"/>
          <a:ext cx="7097651" cy="265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21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823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750454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070076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35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985AEBF-02D1-4F17-9A71-290DA9C48D11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1B511C-730C-499F-8ED6-494DAC588BC5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2B6EA2-CD2D-496C-8A67-21983E78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01" y="3038845"/>
            <a:ext cx="1432186" cy="2170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020A976B-0C6E-4E83-B4F1-106687C0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7023826" y="3038845"/>
            <a:ext cx="1431549" cy="21698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1" name="Imagem 41" descr="Uma imagem com pessoa, interior, homem, em pé&#10;&#10;Descrição gerada automaticamente">
            <a:extLst>
              <a:ext uri="{FF2B5EF4-FFF2-40B4-BE49-F238E27FC236}">
                <a16:creationId xmlns:a16="http://schemas.microsoft.com/office/drawing/2014/main" id="{C144F985-F758-46BF-8FE9-E8BCF9312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2" t="23529" r="17254" b="3644"/>
          <a:stretch/>
        </p:blipFill>
        <p:spPr>
          <a:xfrm>
            <a:off x="7023601" y="3043296"/>
            <a:ext cx="1432008" cy="2153807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pic>
        <p:nvPicPr>
          <p:cNvPr id="19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0DA43EA-1646-4455-A04B-AECCE0E7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6" y="3055102"/>
            <a:ext cx="1430504" cy="215571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7B7A95B-03F1-4657-AE0E-F4D51182A1BD}"/>
              </a:ext>
            </a:extLst>
          </p:cNvPr>
          <p:cNvSpPr/>
          <p:nvPr/>
        </p:nvSpPr>
        <p:spPr>
          <a:xfrm>
            <a:off x="3974759" y="2286784"/>
            <a:ext cx="201648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JOÃO TEIXEIRA</a:t>
            </a:r>
          </a:p>
        </p:txBody>
      </p:sp>
      <p:pic>
        <p:nvPicPr>
          <p:cNvPr id="25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6E74880-73DA-444A-9815-9A1A503D9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8" t="1788" r="19419" b="15359"/>
          <a:stretch/>
        </p:blipFill>
        <p:spPr>
          <a:xfrm>
            <a:off x="2941806" y="3057515"/>
            <a:ext cx="1430436" cy="21513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2" name="Imagem 42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CC94FD42-A76B-499E-8E42-2F20EF1C2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18" t="3955" r="37867" b="19816"/>
          <a:stretch/>
        </p:blipFill>
        <p:spPr>
          <a:xfrm>
            <a:off x="2920700" y="3056139"/>
            <a:ext cx="1451251" cy="2153699"/>
          </a:xfrm>
          <a:prstGeom prst="rect">
            <a:avLst/>
          </a:prstGeom>
        </p:spPr>
      </p:pic>
      <p:pic>
        <p:nvPicPr>
          <p:cNvPr id="4" name="Imagem 5" descr="Uma imagem com pessoa, homem, em pé, propriedade&#10;&#10;Descrição gerada automaticamente">
            <a:extLst>
              <a:ext uri="{FF2B5EF4-FFF2-40B4-BE49-F238E27FC236}">
                <a16:creationId xmlns:a16="http://schemas.microsoft.com/office/drawing/2014/main" id="{2E42971F-CDDD-41BB-A2DE-D176D4AA5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83" t="3" r="37697" b="30192"/>
          <a:stretch/>
        </p:blipFill>
        <p:spPr>
          <a:xfrm>
            <a:off x="2918508" y="3057113"/>
            <a:ext cx="1451141" cy="2161751"/>
          </a:xfrm>
          <a:prstGeom prst="rect">
            <a:avLst/>
          </a:prstGeom>
        </p:spPr>
      </p:pic>
      <p:sp>
        <p:nvSpPr>
          <p:cNvPr id="29" name="Triângulo retângulo 28">
            <a:extLst>
              <a:ext uri="{FF2B5EF4-FFF2-40B4-BE49-F238E27FC236}">
                <a16:creationId xmlns:a16="http://schemas.microsoft.com/office/drawing/2014/main" id="{B4E89380-07B0-489F-85ED-26018799BFA1}"/>
              </a:ext>
            </a:extLst>
          </p:cNvPr>
          <p:cNvSpPr/>
          <p:nvPr/>
        </p:nvSpPr>
        <p:spPr>
          <a:xfrm rot="5400000">
            <a:off x="3980391" y="2856842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7" descr="Uma imagem com pessoa, vestuário, interior, homem&#10;&#10;Descrição gerada automaticamente">
            <a:extLst>
              <a:ext uri="{FF2B5EF4-FFF2-40B4-BE49-F238E27FC236}">
                <a16:creationId xmlns:a16="http://schemas.microsoft.com/office/drawing/2014/main" id="{AB276ED5-3547-46EC-B2DA-5F98F547FF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38" t="21541" r="14676" b="2523"/>
          <a:stretch/>
        </p:blipFill>
        <p:spPr>
          <a:xfrm>
            <a:off x="7015661" y="3040484"/>
            <a:ext cx="1446005" cy="2164875"/>
          </a:xfrm>
          <a:prstGeom prst="rect">
            <a:avLst/>
          </a:prstGeom>
        </p:spPr>
      </p:pic>
      <p:sp>
        <p:nvSpPr>
          <p:cNvPr id="53" name="Marcador de Posição de Conteúdo 2">
            <a:extLst>
              <a:ext uri="{FF2B5EF4-FFF2-40B4-BE49-F238E27FC236}">
                <a16:creationId xmlns:a16="http://schemas.microsoft.com/office/drawing/2014/main" id="{362F8CC2-D0A9-455E-9CBD-08F3E8678807}"/>
              </a:ext>
            </a:extLst>
          </p:cNvPr>
          <p:cNvSpPr>
            <a:spLocks noGrp="1"/>
          </p:cNvSpPr>
          <p:nvPr/>
        </p:nvSpPr>
        <p:spPr>
          <a:xfrm>
            <a:off x="3230786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sp>
        <p:nvSpPr>
          <p:cNvPr id="59" name="Marcador de Posição de Conteúdo 2">
            <a:extLst>
              <a:ext uri="{FF2B5EF4-FFF2-40B4-BE49-F238E27FC236}">
                <a16:creationId xmlns:a16="http://schemas.microsoft.com/office/drawing/2014/main" id="{64E98644-C05B-4682-A939-306B7CEE8247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C97450-EC47-4C2E-8965-8CF1B55AA127}"/>
              </a:ext>
            </a:extLst>
          </p:cNvPr>
          <p:cNvSpPr/>
          <p:nvPr/>
        </p:nvSpPr>
        <p:spPr>
          <a:xfrm>
            <a:off x="8146362" y="2286783"/>
            <a:ext cx="200124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DINIS CARVALHO</a:t>
            </a:r>
            <a:endParaRPr lang="pt-PT"/>
          </a:p>
        </p:txBody>
      </p:sp>
      <p:sp>
        <p:nvSpPr>
          <p:cNvPr id="61" name="Triângulo retângulo 60">
            <a:extLst>
              <a:ext uri="{FF2B5EF4-FFF2-40B4-BE49-F238E27FC236}">
                <a16:creationId xmlns:a16="http://schemas.microsoft.com/office/drawing/2014/main" id="{7257C232-5E76-49AB-A9F8-838728A49D63}"/>
              </a:ext>
            </a:extLst>
          </p:cNvPr>
          <p:cNvSpPr/>
          <p:nvPr/>
        </p:nvSpPr>
        <p:spPr>
          <a:xfrm rot="5400000">
            <a:off x="8148299" y="2845296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3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464300-2D3E-45ED-BCA3-D15904F02748}"/>
              </a:ext>
            </a:extLst>
          </p:cNvPr>
          <p:cNvSpPr/>
          <p:nvPr/>
        </p:nvSpPr>
        <p:spPr>
          <a:xfrm>
            <a:off x="7292319" y="2787937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JOSÉ ESPERANÇA</a:t>
            </a:r>
          </a:p>
        </p:txBody>
      </p:sp>
      <p:pic>
        <p:nvPicPr>
          <p:cNvPr id="3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C8D3ABC-2643-486E-B4F2-5589C565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3" y="3501113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B58A7B3-AD11-40CE-912D-1899B7505057}"/>
              </a:ext>
            </a:extLst>
          </p:cNvPr>
          <p:cNvSpPr/>
          <p:nvPr/>
        </p:nvSpPr>
        <p:spPr>
          <a:xfrm>
            <a:off x="2098878" y="2712191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FRANCISCO FERNANDES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4BEF37-04EF-4E3B-82F8-55384A559147}"/>
              </a:ext>
            </a:extLst>
          </p:cNvPr>
          <p:cNvSpPr/>
          <p:nvPr/>
        </p:nvSpPr>
        <p:spPr>
          <a:xfrm>
            <a:off x="4674056" y="2744946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JOÃO ANTUNES</a:t>
            </a:r>
          </a:p>
        </p:txBody>
      </p:sp>
      <p:pic>
        <p:nvPicPr>
          <p:cNvPr id="36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2501FB8C-B61C-4DAE-AE8E-E0130F8C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1336369" y="3501113"/>
            <a:ext cx="922619" cy="1401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Imagem 44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25265311-A245-48D2-8C77-3839190EB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5" t="5028" r="3537" b="10810"/>
          <a:stretch/>
        </p:blipFill>
        <p:spPr>
          <a:xfrm>
            <a:off x="1336123" y="3548516"/>
            <a:ext cx="923121" cy="1359296"/>
          </a:xfrm>
          <a:prstGeom prst="rect">
            <a:avLst/>
          </a:prstGeom>
        </p:spPr>
      </p:pic>
      <p:pic>
        <p:nvPicPr>
          <p:cNvPr id="4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DA57983-BB4E-4B19-BD59-C4D4C1D0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87" y="3513966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67DA44B5-7E20-4C28-AF54-A26C3FC59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6633838" y="3514187"/>
            <a:ext cx="921296" cy="1394412"/>
          </a:xfrm>
          <a:prstGeom prst="rect">
            <a:avLst/>
          </a:prstGeom>
        </p:spPr>
      </p:pic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5B3BB1A9-ED3F-4A92-8004-7252D82635D0}"/>
              </a:ext>
            </a:extLst>
          </p:cNvPr>
          <p:cNvSpPr/>
          <p:nvPr/>
        </p:nvSpPr>
        <p:spPr>
          <a:xfrm rot="5400000">
            <a:off x="7289957" y="3438302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pic>
        <p:nvPicPr>
          <p:cNvPr id="12" name="Imagem 12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968556BC-BC36-487B-AED3-5408A1A0DA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49" r="441" b="23503"/>
          <a:stretch/>
        </p:blipFill>
        <p:spPr>
          <a:xfrm>
            <a:off x="1327994" y="3508309"/>
            <a:ext cx="940720" cy="1402157"/>
          </a:xfrm>
          <a:prstGeom prst="rect">
            <a:avLst/>
          </a:prstGeom>
        </p:spPr>
      </p:pic>
      <p:sp>
        <p:nvSpPr>
          <p:cNvPr id="38" name="Triângulo retângulo 37">
            <a:extLst>
              <a:ext uri="{FF2B5EF4-FFF2-40B4-BE49-F238E27FC236}">
                <a16:creationId xmlns:a16="http://schemas.microsoft.com/office/drawing/2014/main" id="{BC43DAB9-84CE-4542-92D9-7584B10E43A3}"/>
              </a:ext>
            </a:extLst>
          </p:cNvPr>
          <p:cNvSpPr/>
          <p:nvPr/>
        </p:nvSpPr>
        <p:spPr>
          <a:xfrm rot="5400000">
            <a:off x="2096516" y="3362556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B6C80B94-09A2-4299-A5EA-90CC93D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18" y="3509450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3" descr="Uma imagem com pessoa, homem, sorriso, pose&#10;&#10;Descrição gerada automaticamente">
            <a:extLst>
              <a:ext uri="{FF2B5EF4-FFF2-40B4-BE49-F238E27FC236}">
                <a16:creationId xmlns:a16="http://schemas.microsoft.com/office/drawing/2014/main" id="{586F0F5D-23B0-4C5E-BAB9-B8684FA5C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3" t="2088" r="7362" b="7481"/>
          <a:stretch/>
        </p:blipFill>
        <p:spPr>
          <a:xfrm>
            <a:off x="4058075" y="3508637"/>
            <a:ext cx="925251" cy="1402094"/>
          </a:xfrm>
          <a:prstGeom prst="rect">
            <a:avLst/>
          </a:prstGeom>
        </p:spPr>
      </p:pic>
      <p:sp>
        <p:nvSpPr>
          <p:cNvPr id="39" name="Triângulo retângulo 38">
            <a:extLst>
              <a:ext uri="{FF2B5EF4-FFF2-40B4-BE49-F238E27FC236}">
                <a16:creationId xmlns:a16="http://schemas.microsoft.com/office/drawing/2014/main" id="{04A20B0A-DB33-45F5-9CD3-847C296B05CF}"/>
              </a:ext>
            </a:extLst>
          </p:cNvPr>
          <p:cNvSpPr/>
          <p:nvPr/>
        </p:nvSpPr>
        <p:spPr>
          <a:xfrm rot="5400000">
            <a:off x="4675865" y="3395311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766C7430-1FBD-454E-B354-A9D6EBBEF77C}"/>
              </a:ext>
            </a:extLst>
          </p:cNvPr>
          <p:cNvSpPr/>
          <p:nvPr/>
        </p:nvSpPr>
        <p:spPr>
          <a:xfrm>
            <a:off x="9832318" y="2834118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PEDRO RODRIGUES</a:t>
            </a:r>
          </a:p>
        </p:txBody>
      </p:sp>
      <p:pic>
        <p:nvPicPr>
          <p:cNvPr id="5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A1EC8877-1494-49D0-9380-95AC649A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586" y="3560147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42510B49-2A65-4966-AE8D-31C1BD78A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9173837" y="3560368"/>
            <a:ext cx="921296" cy="1394412"/>
          </a:xfrm>
          <a:prstGeom prst="rect">
            <a:avLst/>
          </a:prstGeom>
        </p:spPr>
      </p:pic>
      <p:pic>
        <p:nvPicPr>
          <p:cNvPr id="20" name="Imagem 16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C74EDC1E-B7D1-48EB-B2E4-53AC948FAD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75" t="244" r="21773" b="16270"/>
          <a:stretch/>
        </p:blipFill>
        <p:spPr>
          <a:xfrm>
            <a:off x="9173001" y="3551623"/>
            <a:ext cx="932099" cy="1396415"/>
          </a:xfrm>
          <a:prstGeom prst="rect">
            <a:avLst/>
          </a:prstGeom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FE4B1491-505C-4E4F-B94F-2113DC4F357B}"/>
              </a:ext>
            </a:extLst>
          </p:cNvPr>
          <p:cNvSpPr/>
          <p:nvPr/>
        </p:nvSpPr>
        <p:spPr>
          <a:xfrm rot="5400000">
            <a:off x="9829956" y="3484483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E1901C-8EE1-4835-9E02-BA481E529905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1A6917-5681-49CE-AE65-7F844495EFBD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09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85054"/>
              </p:ext>
            </p:extLst>
          </p:nvPr>
        </p:nvGraphicFramePr>
        <p:xfrm>
          <a:off x="1338067" y="2014603"/>
          <a:ext cx="9381869" cy="3912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859175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377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292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07128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71441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12032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Front-Dev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José Esperança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Dinis Carvalho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3h 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9964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Back-End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Antunes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Pedro Rodrigues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996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Reunião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34529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404548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243575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755568"/>
              </p:ext>
            </p:extLst>
          </p:nvPr>
        </p:nvGraphicFramePr>
        <p:xfrm>
          <a:off x="2550339" y="2291693"/>
          <a:ext cx="7010137" cy="2650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27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73862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03548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71441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93806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99641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364139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421147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E8EF8A9-058F-4E98-87CC-9C0481EF4271}"/>
              </a:ext>
            </a:extLst>
          </p:cNvPr>
          <p:cNvSpPr txBox="1"/>
          <p:nvPr/>
        </p:nvSpPr>
        <p:spPr>
          <a:xfrm>
            <a:off x="928777" y="914401"/>
            <a:ext cx="2661859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QUALIDADE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382F7E-0AC6-4C99-8B67-3125F08ECC54}"/>
              </a:ext>
            </a:extLst>
          </p:cNvPr>
          <p:cNvSpPr/>
          <p:nvPr/>
        </p:nvSpPr>
        <p:spPr>
          <a:xfrm>
            <a:off x="1051524" y="1475655"/>
            <a:ext cx="2210039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1944AE-B242-45D5-B205-626DBE1D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C3D9B30-D769-4FA5-A5F7-30A6107E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19A7141-AC03-49EC-8C63-61B7A871AF51}"/>
              </a:ext>
            </a:extLst>
          </p:cNvPr>
          <p:cNvGrpSpPr/>
          <p:nvPr/>
        </p:nvGrpSpPr>
        <p:grpSpPr>
          <a:xfrm>
            <a:off x="2492029" y="1847088"/>
            <a:ext cx="7432957" cy="1892615"/>
            <a:chOff x="1928149" y="1633728"/>
            <a:chExt cx="8934097" cy="2265995"/>
          </a:xfrm>
        </p:grpSpPr>
        <p:pic>
          <p:nvPicPr>
            <p:cNvPr id="9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5759DB97-9422-498D-AD38-28AF7AAE0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969" y="2370432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74EC81-56A9-43F7-8F6C-C961D886D99A}"/>
                </a:ext>
              </a:extLst>
            </p:cNvPr>
            <p:cNvSpPr/>
            <p:nvPr/>
          </p:nvSpPr>
          <p:spPr>
            <a:xfrm>
              <a:off x="6037452" y="1672368"/>
              <a:ext cx="150847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JOÃO NEVES</a:t>
              </a:r>
            </a:p>
          </p:txBody>
        </p:sp>
        <p:pic>
          <p:nvPicPr>
            <p:cNvPr id="13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6BEA0590-6E6E-449D-BCA6-04691244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9760" y="2465178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BBF1752-C3AF-45FD-9B5A-9CE0FCA39145}"/>
                </a:ext>
              </a:extLst>
            </p:cNvPr>
            <p:cNvSpPr/>
            <p:nvPr/>
          </p:nvSpPr>
          <p:spPr>
            <a:xfrm>
              <a:off x="9349448" y="1799067"/>
              <a:ext cx="151279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MARIANA LORETO</a:t>
              </a:r>
            </a:p>
          </p:txBody>
        </p:sp>
        <p:pic>
          <p:nvPicPr>
            <p:cNvPr id="17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9E0B7520-7CBD-4EE4-8F80-80A6737B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421" y="2284167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5F96ED1-CABD-44CE-B4E6-9D5959C44BDA}"/>
                </a:ext>
              </a:extLst>
            </p:cNvPr>
            <p:cNvSpPr/>
            <p:nvPr/>
          </p:nvSpPr>
          <p:spPr>
            <a:xfrm>
              <a:off x="2703515" y="1633728"/>
              <a:ext cx="1530856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MARCELO COELHO</a:t>
              </a:r>
            </a:p>
          </p:txBody>
        </p:sp>
        <p:pic>
          <p:nvPicPr>
            <p:cNvPr id="8" name="Imagem 9" descr="Uma imagem com pessoa, homem, óculos, olhar&#10;&#10;Descrição gerada automaticamente">
              <a:extLst>
                <a:ext uri="{FF2B5EF4-FFF2-40B4-BE49-F238E27FC236}">
                  <a16:creationId xmlns:a16="http://schemas.microsoft.com/office/drawing/2014/main" id="{FF0AFFE9-0BBA-4CA5-870F-67524E0B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51" t="20217" r="1067" b="182"/>
            <a:stretch/>
          </p:blipFill>
          <p:spPr>
            <a:xfrm>
              <a:off x="1928149" y="2274724"/>
              <a:ext cx="964920" cy="1455751"/>
            </a:xfrm>
            <a:prstGeom prst="rect">
              <a:avLst/>
            </a:prstGeom>
          </p:spPr>
        </p:pic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676DD24F-2E8A-4612-A073-4C433019E3CF}"/>
                </a:ext>
              </a:extLst>
            </p:cNvPr>
            <p:cNvSpPr/>
            <p:nvPr/>
          </p:nvSpPr>
          <p:spPr>
            <a:xfrm rot="5400000">
              <a:off x="2714481" y="2142528"/>
              <a:ext cx="229725" cy="236492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Imagem 11" descr="Uma imagem com pessoa, homem, interior, camisa&#10;&#10;Descrição gerada automaticamente">
              <a:extLst>
                <a:ext uri="{FF2B5EF4-FFF2-40B4-BE49-F238E27FC236}">
                  <a16:creationId xmlns:a16="http://schemas.microsoft.com/office/drawing/2014/main" id="{6E194DBE-1F54-44F1-9974-2D77AC275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82" t="10482" r="17927" b="15377"/>
            <a:stretch/>
          </p:blipFill>
          <p:spPr>
            <a:xfrm>
              <a:off x="5272724" y="2369577"/>
              <a:ext cx="945793" cy="1429891"/>
            </a:xfrm>
            <a:prstGeom prst="rect">
              <a:avLst/>
            </a:prstGeom>
          </p:spPr>
        </p:pic>
        <p:sp>
          <p:nvSpPr>
            <p:cNvPr id="29" name="Triângulo retângulo 28">
              <a:extLst>
                <a:ext uri="{FF2B5EF4-FFF2-40B4-BE49-F238E27FC236}">
                  <a16:creationId xmlns:a16="http://schemas.microsoft.com/office/drawing/2014/main" id="{81D5566B-FAB1-4EC7-9E7C-1AD3AD85BC61}"/>
                </a:ext>
              </a:extLst>
            </p:cNvPr>
            <p:cNvSpPr/>
            <p:nvPr/>
          </p:nvSpPr>
          <p:spPr>
            <a:xfrm rot="5400000">
              <a:off x="6050029" y="2228793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3" descr="Uma imagem com pessoa, vestuário, mulher, sorriso&#10;&#10;Descrição gerada automaticamente">
              <a:extLst>
                <a:ext uri="{FF2B5EF4-FFF2-40B4-BE49-F238E27FC236}">
                  <a16:creationId xmlns:a16="http://schemas.microsoft.com/office/drawing/2014/main" id="{E7F35601-D0FC-4092-8782-583557D0F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40" t="-31" r="19570" b="-298"/>
            <a:stretch/>
          </p:blipFill>
          <p:spPr>
            <a:xfrm>
              <a:off x="8580594" y="2457287"/>
              <a:ext cx="944578" cy="1436713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D4AFE0A2-049D-4060-98DB-B1C6102AAB5C}"/>
                </a:ext>
              </a:extLst>
            </p:cNvPr>
            <p:cNvSpPr/>
            <p:nvPr/>
          </p:nvSpPr>
          <p:spPr>
            <a:xfrm rot="5400000">
              <a:off x="9356820" y="2300679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4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E21D277A-62BC-4D5E-8A4A-108681B1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16" y="4629021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9D8BDCC-F2E8-4148-AC5F-C1AA57366C35}"/>
              </a:ext>
            </a:extLst>
          </p:cNvPr>
          <p:cNvSpPr/>
          <p:nvPr/>
        </p:nvSpPr>
        <p:spPr>
          <a:xfrm>
            <a:off x="5944825" y="4047048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NUNO TIAGO</a:t>
            </a:r>
          </a:p>
        </p:txBody>
      </p:sp>
      <p:pic>
        <p:nvPicPr>
          <p:cNvPr id="1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46B88A6F-FDF5-4E72-A387-D4228931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95" y="4689262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5E6C04D-6E56-494A-BAF9-7732B0ACA301}"/>
              </a:ext>
            </a:extLst>
          </p:cNvPr>
          <p:cNvSpPr/>
          <p:nvPr/>
        </p:nvSpPr>
        <p:spPr>
          <a:xfrm>
            <a:off x="8718104" y="4107289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DIOGO SOBREIRA</a:t>
            </a:r>
          </a:p>
        </p:txBody>
      </p:sp>
      <p:pic>
        <p:nvPicPr>
          <p:cNvPr id="2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7AF4D7-DE15-4612-87DE-91F455A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19" y="4556730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5C303996-2FDF-46EB-852E-792B43B8AFA9}"/>
              </a:ext>
            </a:extLst>
          </p:cNvPr>
          <p:cNvSpPr/>
          <p:nvPr/>
        </p:nvSpPr>
        <p:spPr>
          <a:xfrm>
            <a:off x="3147428" y="3974757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MÁRIO DANIEL</a:t>
            </a:r>
          </a:p>
        </p:txBody>
      </p:sp>
      <p:pic>
        <p:nvPicPr>
          <p:cNvPr id="37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32CF6301-34D3-45A5-8F14-C6E8B153B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50" t="18206" r="26250" b="25215"/>
          <a:stretch/>
        </p:blipFill>
        <p:spPr>
          <a:xfrm>
            <a:off x="5291227" y="4629021"/>
            <a:ext cx="790838" cy="1201287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39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83B9340-371D-41D6-979E-196911298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48" t="1788" r="19419" b="15359"/>
          <a:stretch/>
        </p:blipFill>
        <p:spPr>
          <a:xfrm>
            <a:off x="2493619" y="4551889"/>
            <a:ext cx="791392" cy="119938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1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6D1A7EB5-24B3-48D9-82A1-4F841365E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059" t="29890" r="24572" b="13531"/>
          <a:stretch/>
        </p:blipFill>
        <p:spPr>
          <a:xfrm>
            <a:off x="8064295" y="4689262"/>
            <a:ext cx="790840" cy="120130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3" name="Imagem 76" descr="Uma imagem com interior, pessoa, fotografia, frente&#10;&#10;Descrição gerada automaticamente">
            <a:extLst>
              <a:ext uri="{FF2B5EF4-FFF2-40B4-BE49-F238E27FC236}">
                <a16:creationId xmlns:a16="http://schemas.microsoft.com/office/drawing/2014/main" id="{D07B037E-4454-44FD-BA2E-8D9B73C846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31" t="14811" r="28683" b="8696"/>
          <a:stretch/>
        </p:blipFill>
        <p:spPr>
          <a:xfrm>
            <a:off x="8064295" y="4689262"/>
            <a:ext cx="789302" cy="121707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5" name="Imagem 77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EBAB0042-EE50-4E82-AC92-0B5D9BFABE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70" t="3584" r="-980" b="3395"/>
          <a:stretch/>
        </p:blipFill>
        <p:spPr>
          <a:xfrm>
            <a:off x="2493619" y="4556730"/>
            <a:ext cx="810810" cy="1202848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7" name="Imagem 3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3D9B4703-8B1F-44C3-BFEB-B60B2EBE9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601" t="5974" r="5138" b="21635"/>
          <a:stretch/>
        </p:blipFill>
        <p:spPr>
          <a:xfrm>
            <a:off x="5291227" y="4629021"/>
            <a:ext cx="791547" cy="120189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9" name="Imagem 7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230964CE-DB80-40E4-90AA-F49A5406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124" t="-602" r="21153" b="517"/>
          <a:stretch/>
        </p:blipFill>
        <p:spPr>
          <a:xfrm>
            <a:off x="2493299" y="4556994"/>
            <a:ext cx="789420" cy="119918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1" name="Triângulo retângulo 50">
            <a:extLst>
              <a:ext uri="{FF2B5EF4-FFF2-40B4-BE49-F238E27FC236}">
                <a16:creationId xmlns:a16="http://schemas.microsoft.com/office/drawing/2014/main" id="{3E88A955-C590-4666-9C18-F29B51FC58BD}"/>
              </a:ext>
            </a:extLst>
          </p:cNvPr>
          <p:cNvSpPr/>
          <p:nvPr/>
        </p:nvSpPr>
        <p:spPr>
          <a:xfrm rot="5400000">
            <a:off x="3145386" y="4437959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3" name="Imagem 8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13FB93EB-02F8-4530-AC4F-46FFC49C9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95" t="21337" r="9425" b="26043"/>
          <a:stretch/>
        </p:blipFill>
        <p:spPr>
          <a:xfrm>
            <a:off x="5291893" y="4628734"/>
            <a:ext cx="786810" cy="120066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18F8DD75-4E3E-4076-9278-D78650D1CF62}"/>
              </a:ext>
            </a:extLst>
          </p:cNvPr>
          <p:cNvSpPr/>
          <p:nvPr/>
        </p:nvSpPr>
        <p:spPr>
          <a:xfrm rot="5400000">
            <a:off x="5942783" y="4510250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7" name="Imagem 10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4F165987-931D-4946-A00F-B6087E0A099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132" t="31537" r="30555" b="27759"/>
          <a:stretch/>
        </p:blipFill>
        <p:spPr>
          <a:xfrm>
            <a:off x="8063962" y="4699455"/>
            <a:ext cx="791890" cy="118463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9" name="Triângulo retângulo 58">
            <a:extLst>
              <a:ext uri="{FF2B5EF4-FFF2-40B4-BE49-F238E27FC236}">
                <a16:creationId xmlns:a16="http://schemas.microsoft.com/office/drawing/2014/main" id="{67C2EADF-CF30-4110-9706-413C3517CF84}"/>
              </a:ext>
            </a:extLst>
          </p:cNvPr>
          <p:cNvSpPr/>
          <p:nvPr/>
        </p:nvSpPr>
        <p:spPr>
          <a:xfrm rot="5400000">
            <a:off x="8716062" y="4570491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40E77C-DCD7-463C-8563-0BF8CC557B83}"/>
              </a:ext>
            </a:extLst>
          </p:cNvPr>
          <p:cNvSpPr txBox="1"/>
          <p:nvPr/>
        </p:nvSpPr>
        <p:spPr>
          <a:xfrm>
            <a:off x="7010401" y="914400"/>
            <a:ext cx="4047994" cy="65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 err="1"/>
              <a:t>Obs</a:t>
            </a:r>
            <a:r>
              <a:rPr lang="pt-PT" dirty="0"/>
              <a:t>: Esta equipa é recente, o líder e vice </a:t>
            </a:r>
          </a:p>
          <a:p>
            <a:r>
              <a:rPr lang="pt-PT" dirty="0"/>
              <a:t>serão escolhidos no dia 05/11</a:t>
            </a:r>
            <a:endParaRPr lang="pt-P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3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54571"/>
              </p:ext>
            </p:extLst>
          </p:nvPr>
        </p:nvGraphicFramePr>
        <p:xfrm>
          <a:off x="1266286" y="2010956"/>
          <a:ext cx="9696620" cy="3923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08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Manual de Qualidade </a:t>
                      </a:r>
                      <a:endParaRPr lang="pt-PT" sz="1400" dirty="0" err="1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Marcelo Coelho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Mariana Loreto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Neves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45min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PowerPoint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Mário Daniel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 45min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8947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PowerPoint </a:t>
                      </a:r>
                      <a:r>
                        <a:rPr lang="pt-PT" sz="1400" b="0" i="0" u="none" strike="noStrike" noProof="0" dirty="0" err="1">
                          <a:latin typeface="Calibri"/>
                        </a:rPr>
                        <a:t>Review</a:t>
                      </a:r>
                      <a:endParaRPr lang="pt-PT" dirty="0" err="1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Marcelo Coelho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Mariana Loreto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Neves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15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/>
                        <a:t>Concluído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  <a:tr h="894772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ATA da semana 7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16845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4035963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50815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18534"/>
              </p:ext>
            </p:extLst>
          </p:nvPr>
        </p:nvGraphicFramePr>
        <p:xfrm>
          <a:off x="2882650" y="2172592"/>
          <a:ext cx="6182039" cy="3099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PowerPoint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30 min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PowerPoint </a:t>
                      </a:r>
                      <a:r>
                        <a:rPr lang="pt-PT" sz="1400" b="0" i="0" u="none" strike="noStrike" noProof="0" err="1">
                          <a:latin typeface="Calibri"/>
                        </a:rPr>
                        <a:t>Review</a:t>
                      </a:r>
                      <a:endParaRPr lang="pt-PT" sz="140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114316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ATA da Semana 8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3608782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64592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120B62-9787-4DDE-8B11-1D004B9F68D2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2ED18-1256-4D65-BC40-F56BB4B71036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solidFill>
                  <a:srgbClr val="FFFFFF"/>
                </a:solidFill>
                <a:cs typeface="Calibri"/>
              </a:rPr>
              <a:t>FIM DA APRESENTAÇÃO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C752EE-1B0D-49D2-8D43-623157924BBB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3" name="Imagem 10">
            <a:extLst>
              <a:ext uri="{FF2B5EF4-FFF2-40B4-BE49-F238E27FC236}">
                <a16:creationId xmlns:a16="http://schemas.microsoft.com/office/drawing/2014/main" id="{8231907D-3DFE-4199-8380-06CC9667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8924F0-745A-43FA-9C44-9142504D01BF}"/>
              </a:ext>
            </a:extLst>
          </p:cNvPr>
          <p:cNvSpPr txBox="1"/>
          <p:nvPr/>
        </p:nvSpPr>
        <p:spPr>
          <a:xfrm>
            <a:off x="3122414" y="4897582"/>
            <a:ext cx="1318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Líder</a:t>
            </a:r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7247092-0080-4032-998A-25FA0136E4F8}"/>
              </a:ext>
            </a:extLst>
          </p:cNvPr>
          <p:cNvGrpSpPr/>
          <p:nvPr/>
        </p:nvGrpSpPr>
        <p:grpSpPr>
          <a:xfrm>
            <a:off x="2822458" y="1505970"/>
            <a:ext cx="2914070" cy="3268423"/>
            <a:chOff x="3307367" y="2314152"/>
            <a:chExt cx="2914070" cy="3268423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5DD2154F-EDC3-4890-A858-1AAE15F9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7489" y="3164158"/>
              <a:ext cx="1633527" cy="2378876"/>
            </a:xfrm>
            <a:prstGeom prst="rect">
              <a:avLst/>
            </a:prstGeom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E30BBEF-0930-42C7-B86D-6BA5A5E116F9}"/>
                </a:ext>
              </a:extLst>
            </p:cNvPr>
            <p:cNvSpPr/>
            <p:nvPr/>
          </p:nvSpPr>
          <p:spPr>
            <a:xfrm>
              <a:off x="4606804" y="2314152"/>
              <a:ext cx="1614633" cy="68520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PEDRO RODRIGUES</a:t>
              </a:r>
              <a:endParaRPr lang="pt-PT"/>
            </a:p>
          </p:txBody>
        </p:sp>
        <p:pic>
          <p:nvPicPr>
            <p:cNvPr id="13" name="Imagem 16" descr="Uma imagem com pessoa, vestuário, gravata, pose&#10;&#10;Descrição gerada automaticamente">
              <a:extLst>
                <a:ext uri="{FF2B5EF4-FFF2-40B4-BE49-F238E27FC236}">
                  <a16:creationId xmlns:a16="http://schemas.microsoft.com/office/drawing/2014/main" id="{6D082B83-C7FB-465C-9932-4D8E7C101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5" t="3293" r="19399" b="-936"/>
            <a:stretch/>
          </p:blipFill>
          <p:spPr>
            <a:xfrm>
              <a:off x="3307367" y="3164389"/>
              <a:ext cx="1644025" cy="2396619"/>
            </a:xfrm>
            <a:prstGeom prst="rect">
              <a:avLst/>
            </a:prstGeom>
            <a:ln>
              <a:solidFill>
                <a:srgbClr val="3AC2A4"/>
              </a:solidFill>
            </a:ln>
          </p:spPr>
        </p:pic>
        <p:pic>
          <p:nvPicPr>
            <p:cNvPr id="16" name="Imagem 16" descr="Uma imagem com pessoa, interior, homem, jovem&#10;&#10;Descrição gerada automaticamente">
              <a:extLst>
                <a:ext uri="{FF2B5EF4-FFF2-40B4-BE49-F238E27FC236}">
                  <a16:creationId xmlns:a16="http://schemas.microsoft.com/office/drawing/2014/main" id="{81EEC281-B127-4536-B290-0A945B808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75" t="244" r="21773" b="16270"/>
            <a:stretch/>
          </p:blipFill>
          <p:spPr>
            <a:xfrm>
              <a:off x="3307910" y="3170160"/>
              <a:ext cx="1636371" cy="2412415"/>
            </a:xfrm>
            <a:prstGeom prst="rect">
              <a:avLst/>
            </a:prstGeom>
          </p:spPr>
        </p:pic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2D5FEEDB-BF0F-4B3B-BD7D-005266334978}"/>
                </a:ext>
              </a:extLst>
            </p:cNvPr>
            <p:cNvSpPr/>
            <p:nvPr/>
          </p:nvSpPr>
          <p:spPr>
            <a:xfrm rot="5400000">
              <a:off x="4606427" y="2987173"/>
              <a:ext cx="399784" cy="399319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A49E948-6D24-418B-B70D-87B1ABF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19D3C2-ACBC-47BF-86ED-8E0F7A9F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err="1"/>
              <a:t>EnjoyIT, Apresentação do Grupo 1, Semana 7​</a:t>
            </a:r>
            <a:endParaRPr lang="pt-PT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48A93AD-9CB0-4E01-BCC6-1C45889AEBDB}"/>
              </a:ext>
            </a:extLst>
          </p:cNvPr>
          <p:cNvGrpSpPr/>
          <p:nvPr/>
        </p:nvGrpSpPr>
        <p:grpSpPr>
          <a:xfrm>
            <a:off x="7038276" y="1507490"/>
            <a:ext cx="3012421" cy="3285725"/>
            <a:chOff x="6634187" y="2079391"/>
            <a:chExt cx="1774875" cy="1940281"/>
          </a:xfrm>
        </p:grpSpPr>
        <p:pic>
          <p:nvPicPr>
            <p:cNvPr id="6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1A1889F4-9B36-4EFC-9040-4C9BECA0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497" y="2582963"/>
              <a:ext cx="943689" cy="1434545"/>
            </a:xfrm>
            <a:prstGeom prst="rect">
              <a:avLst/>
            </a:prstGeom>
            <a:solidFill>
              <a:srgbClr val="3AC2A4"/>
            </a:solidFill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63658A2-421D-4698-B61E-F62A248E678D}"/>
                </a:ext>
              </a:extLst>
            </p:cNvPr>
            <p:cNvSpPr/>
            <p:nvPr/>
          </p:nvSpPr>
          <p:spPr>
            <a:xfrm>
              <a:off x="7415083" y="2079391"/>
              <a:ext cx="993979" cy="418437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solidFill>
                    <a:schemeClr val="bg1"/>
                  </a:solidFill>
                  <a:ea typeface="+mn-lt"/>
                  <a:cs typeface="+mn-lt"/>
                </a:rPr>
                <a:t>ANA BEATRIZ MARQUES</a:t>
              </a:r>
              <a:endParaRPr lang="pt-PT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10" name="Imagem 58" descr="Uma imagem com pessoa, mulher, mesa, propriedade&#10;&#10;Descrição gerada automaticamente">
              <a:extLst>
                <a:ext uri="{FF2B5EF4-FFF2-40B4-BE49-F238E27FC236}">
                  <a16:creationId xmlns:a16="http://schemas.microsoft.com/office/drawing/2014/main" id="{B1EFDEE1-CA61-41B2-BE34-14C9E0E33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48" t="1788" r="19419" b="15359"/>
            <a:stretch/>
          </p:blipFill>
          <p:spPr>
            <a:xfrm>
              <a:off x="6635497" y="2584806"/>
              <a:ext cx="943637" cy="143122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19" name="Imagem 4" descr="Uma imagem com pessoa, mulher, exterior, óculos&#10;&#10;Descrição gerada automaticamente">
              <a:extLst>
                <a:ext uri="{FF2B5EF4-FFF2-40B4-BE49-F238E27FC236}">
                  <a16:creationId xmlns:a16="http://schemas.microsoft.com/office/drawing/2014/main" id="{ED2A9A14-C92D-4B2B-B7C0-124A4B4F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1" t="-53" r="16901" b="12412"/>
            <a:stretch/>
          </p:blipFill>
          <p:spPr>
            <a:xfrm>
              <a:off x="6634291" y="2583267"/>
              <a:ext cx="941894" cy="1430306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21" name="Imagem 11" descr="Uma imagem com pessoa, gravata, vestuário, pose&#10;&#10;Descrição gerada automaticamente">
              <a:extLst>
                <a:ext uri="{FF2B5EF4-FFF2-40B4-BE49-F238E27FC236}">
                  <a16:creationId xmlns:a16="http://schemas.microsoft.com/office/drawing/2014/main" id="{D40A57C6-4B73-4EB6-A4D0-EC94B79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939" t="198" r="23428" b="-466"/>
            <a:stretch/>
          </p:blipFill>
          <p:spPr>
            <a:xfrm>
              <a:off x="6634187" y="2584359"/>
              <a:ext cx="940841" cy="1435313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1B2B6319-337F-4D14-A32A-7C58C009D8A0}"/>
                </a:ext>
              </a:extLst>
            </p:cNvPr>
            <p:cNvSpPr/>
            <p:nvPr/>
          </p:nvSpPr>
          <p:spPr>
            <a:xfrm rot="5400000">
              <a:off x="7412557" y="2441324"/>
              <a:ext cx="233319" cy="232898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F8182C-9EBB-46E4-B406-4A50EA72B9E3}"/>
              </a:ext>
            </a:extLst>
          </p:cNvPr>
          <p:cNvSpPr txBox="1"/>
          <p:nvPr/>
        </p:nvSpPr>
        <p:spPr>
          <a:xfrm>
            <a:off x="7359594" y="4897582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Vice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170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E88EBC6-D350-4E2D-9257-70DE94B46729}"/>
              </a:ext>
            </a:extLst>
          </p:cNvPr>
          <p:cNvGrpSpPr/>
          <p:nvPr/>
        </p:nvGrpSpPr>
        <p:grpSpPr>
          <a:xfrm>
            <a:off x="2919300" y="2286064"/>
            <a:ext cx="2966208" cy="3539308"/>
            <a:chOff x="2064937" y="2401518"/>
            <a:chExt cx="2966208" cy="3539308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8CEF730C-84A0-43AA-A4A8-31F171F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937" y="3175049"/>
              <a:ext cx="1493282" cy="215276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FE18165-0F5B-4770-897E-4A4E2B223B1F}"/>
                </a:ext>
              </a:extLst>
            </p:cNvPr>
            <p:cNvSpPr/>
            <p:nvPr/>
          </p:nvSpPr>
          <p:spPr>
            <a:xfrm>
              <a:off x="3282013" y="2401518"/>
              <a:ext cx="1749132" cy="61503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FRANCISCA CALISTO</a:t>
              </a:r>
            </a:p>
          </p:txBody>
        </p:sp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34BE89CD-5C4D-46E3-91FF-EC35CB4480E7}"/>
                </a:ext>
              </a:extLst>
            </p:cNvPr>
            <p:cNvSpPr/>
            <p:nvPr/>
          </p:nvSpPr>
          <p:spPr>
            <a:xfrm rot="5400000">
              <a:off x="3274489" y="3013375"/>
              <a:ext cx="369168" cy="350109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Marcador de Posição de Conteúdo 2">
              <a:extLst>
                <a:ext uri="{FF2B5EF4-FFF2-40B4-BE49-F238E27FC236}">
                  <a16:creationId xmlns:a16="http://schemas.microsoft.com/office/drawing/2014/main" id="{9568E5B7-8638-4AD1-8897-C14AF6D43122}"/>
                </a:ext>
              </a:extLst>
            </p:cNvPr>
            <p:cNvSpPr>
              <a:spLocks noGrp="1"/>
            </p:cNvSpPr>
            <p:nvPr/>
          </p:nvSpPr>
          <p:spPr>
            <a:xfrm>
              <a:off x="2365194" y="5449155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Líder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797EDF6-BECC-4952-B242-643DA85711BF}"/>
              </a:ext>
            </a:extLst>
          </p:cNvPr>
          <p:cNvGrpSpPr/>
          <p:nvPr/>
        </p:nvGrpSpPr>
        <p:grpSpPr>
          <a:xfrm>
            <a:off x="7047031" y="2283266"/>
            <a:ext cx="2817177" cy="3542104"/>
            <a:chOff x="7243305" y="2398721"/>
            <a:chExt cx="2817177" cy="3542104"/>
          </a:xfrm>
        </p:grpSpPr>
        <p:pic>
          <p:nvPicPr>
            <p:cNvPr id="11" name="Imagem 11" descr="Uma imagem com pessoa, homem, olhar, óculos&#10;&#10;Descrição gerada automaticamente">
              <a:extLst>
                <a:ext uri="{FF2B5EF4-FFF2-40B4-BE49-F238E27FC236}">
                  <a16:creationId xmlns:a16="http://schemas.microsoft.com/office/drawing/2014/main" id="{1A9C58CF-2DEE-4277-9465-6D438AFA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89" y="3185231"/>
              <a:ext cx="1421337" cy="213915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7D2E2F-0033-4BF1-B803-5C9A2AF95631}"/>
                </a:ext>
              </a:extLst>
            </p:cNvPr>
            <p:cNvSpPr/>
            <p:nvPr/>
          </p:nvSpPr>
          <p:spPr>
            <a:xfrm>
              <a:off x="8395905" y="2398721"/>
              <a:ext cx="1664577" cy="59869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ANDRÉ SILVA</a:t>
              </a:r>
              <a:endParaRPr lang="pt-PT"/>
            </a:p>
          </p:txBody>
        </p:sp>
        <p:pic>
          <p:nvPicPr>
            <p:cNvPr id="6" name="Imagem 6" descr="Uma imagem com pessoa, homem, camisa, propriedade&#10;&#10;Descrição gerada automaticamente">
              <a:extLst>
                <a:ext uri="{FF2B5EF4-FFF2-40B4-BE49-F238E27FC236}">
                  <a16:creationId xmlns:a16="http://schemas.microsoft.com/office/drawing/2014/main" id="{60943724-77A5-4A9D-9A6E-91BE542F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18" t="13812" r="26350" b="31917"/>
            <a:stretch/>
          </p:blipFill>
          <p:spPr>
            <a:xfrm>
              <a:off x="7243305" y="3184820"/>
              <a:ext cx="1417217" cy="2074430"/>
            </a:xfrm>
            <a:prstGeom prst="rect">
              <a:avLst/>
            </a:prstGeom>
          </p:spPr>
        </p:pic>
        <p:sp>
          <p:nvSpPr>
            <p:cNvPr id="21" name="Triângulo retângulo 20">
              <a:extLst>
                <a:ext uri="{FF2B5EF4-FFF2-40B4-BE49-F238E27FC236}">
                  <a16:creationId xmlns:a16="http://schemas.microsoft.com/office/drawing/2014/main" id="{36338F31-6581-451D-AC07-FCEB4C173515}"/>
                </a:ext>
              </a:extLst>
            </p:cNvPr>
            <p:cNvSpPr/>
            <p:nvPr/>
          </p:nvSpPr>
          <p:spPr>
            <a:xfrm rot="5400000">
              <a:off x="8387926" y="2983758"/>
              <a:ext cx="359764" cy="33995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Marcador de Posição de Conteúdo 2">
              <a:extLst>
                <a:ext uri="{FF2B5EF4-FFF2-40B4-BE49-F238E27FC236}">
                  <a16:creationId xmlns:a16="http://schemas.microsoft.com/office/drawing/2014/main" id="{B10E05DB-5CB9-4897-86C9-2DEA8CFD1EB6}"/>
                </a:ext>
              </a:extLst>
            </p:cNvPr>
            <p:cNvSpPr>
              <a:spLocks noGrp="1"/>
            </p:cNvSpPr>
            <p:nvPr/>
          </p:nvSpPr>
          <p:spPr>
            <a:xfrm>
              <a:off x="7542405" y="5449154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Vice</a:t>
              </a:r>
            </a:p>
          </p:txBody>
        </p:sp>
      </p:grpSp>
      <p:sp>
        <p:nvSpPr>
          <p:cNvPr id="41" name="Marcador de Posição do Número do Diapositivo 40">
            <a:extLst>
              <a:ext uri="{FF2B5EF4-FFF2-40B4-BE49-F238E27FC236}">
                <a16:creationId xmlns:a16="http://schemas.microsoft.com/office/drawing/2014/main" id="{B33FFCF1-07EF-4089-BE01-6A0529E0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B0A09D-283D-4EAA-A0F0-05E38361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cs typeface="Calibri"/>
              </a:rPr>
              <a:t>EnjoyIT, Apresentação do Grupo 1, Semana 7​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6F5527D-9A68-4C3B-A006-E2695E3D6C33}"/>
              </a:ext>
            </a:extLst>
          </p:cNvPr>
          <p:cNvGrpSpPr/>
          <p:nvPr/>
        </p:nvGrpSpPr>
        <p:grpSpPr>
          <a:xfrm>
            <a:off x="4060944" y="3935403"/>
            <a:ext cx="4545484" cy="2012137"/>
            <a:chOff x="4026308" y="1753312"/>
            <a:chExt cx="4545484" cy="2012137"/>
          </a:xfrm>
        </p:grpSpPr>
        <p:pic>
          <p:nvPicPr>
            <p:cNvPr id="10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0354E45-F8D3-4980-B532-8DEFBA46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6308" y="2298114"/>
              <a:ext cx="943689" cy="1434545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2" descr="Uma imagem com pessoa, homem, óculos, pose&#10;&#10;Descrição gerada automaticamente">
              <a:extLst>
                <a:ext uri="{FF2B5EF4-FFF2-40B4-BE49-F238E27FC236}">
                  <a16:creationId xmlns:a16="http://schemas.microsoft.com/office/drawing/2014/main" id="{FF58B9C4-540E-49C1-AC1B-101B59A5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3416" y="2321928"/>
              <a:ext cx="994458" cy="144352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9ECB77B-922C-4C28-B862-C4E48F6B682C}"/>
                </a:ext>
              </a:extLst>
            </p:cNvPr>
            <p:cNvSpPr/>
            <p:nvPr/>
          </p:nvSpPr>
          <p:spPr>
            <a:xfrm>
              <a:off x="4802300" y="1753312"/>
              <a:ext cx="1115970" cy="41950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BÁRBARA GONÇALVES</a:t>
              </a:r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EEED97FB-975B-4B39-A24D-86614A85029F}"/>
                </a:ext>
              </a:extLst>
            </p:cNvPr>
            <p:cNvSpPr/>
            <p:nvPr/>
          </p:nvSpPr>
          <p:spPr>
            <a:xfrm>
              <a:off x="7455822" y="1833346"/>
              <a:ext cx="1115970" cy="41188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JOÃO CRUZ</a:t>
              </a:r>
              <a:endParaRPr lang="pt-PT"/>
            </a:p>
          </p:txBody>
        </p:sp>
        <p:pic>
          <p:nvPicPr>
            <p:cNvPr id="7" name="Imagem 7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9D17B05D-6ED7-4883-9346-DC4909B37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02" t="-200" r="11829" b="324"/>
            <a:stretch/>
          </p:blipFill>
          <p:spPr>
            <a:xfrm>
              <a:off x="4028563" y="2300307"/>
              <a:ext cx="943704" cy="1437061"/>
            </a:xfrm>
            <a:prstGeom prst="rect">
              <a:avLst/>
            </a:prstGeom>
          </p:spPr>
        </p:pic>
        <p:sp>
          <p:nvSpPr>
            <p:cNvPr id="19" name="Triângulo retângulo 18">
              <a:extLst>
                <a:ext uri="{FF2B5EF4-FFF2-40B4-BE49-F238E27FC236}">
                  <a16:creationId xmlns:a16="http://schemas.microsoft.com/office/drawing/2014/main" id="{134CD690-99AD-40BE-BDB6-5FB56F7AC03D}"/>
                </a:ext>
              </a:extLst>
            </p:cNvPr>
            <p:cNvSpPr/>
            <p:nvPr/>
          </p:nvSpPr>
          <p:spPr>
            <a:xfrm rot="5400000">
              <a:off x="4791462" y="2154095"/>
              <a:ext cx="247606" cy="22337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" name="Imagem 15" descr="Uma imagem com pessoa, homem, óculos, interior&#10;&#10;Descrição gerada automaticamente">
              <a:extLst>
                <a:ext uri="{FF2B5EF4-FFF2-40B4-BE49-F238E27FC236}">
                  <a16:creationId xmlns:a16="http://schemas.microsoft.com/office/drawing/2014/main" id="{60BB613E-F20C-40DB-9F25-7B22E55E5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" t="-653" r="4189"/>
            <a:stretch/>
          </p:blipFill>
          <p:spPr>
            <a:xfrm>
              <a:off x="6692961" y="2312140"/>
              <a:ext cx="995319" cy="1452141"/>
            </a:xfrm>
            <a:prstGeom prst="rect">
              <a:avLst/>
            </a:prstGeom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ECF80E39-F37C-498C-BEE4-E0A2C7B31835}"/>
                </a:ext>
              </a:extLst>
            </p:cNvPr>
            <p:cNvSpPr/>
            <p:nvPr/>
          </p:nvSpPr>
          <p:spPr>
            <a:xfrm rot="5400000">
              <a:off x="7466789" y="2192368"/>
              <a:ext cx="219032" cy="242422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A44B9AE-F4F9-44F5-8BFD-25E9A1DC5272}"/>
              </a:ext>
            </a:extLst>
          </p:cNvPr>
          <p:cNvGrpSpPr/>
          <p:nvPr/>
        </p:nvGrpSpPr>
        <p:grpSpPr>
          <a:xfrm>
            <a:off x="2698646" y="1866252"/>
            <a:ext cx="7443787" cy="1894171"/>
            <a:chOff x="2513919" y="4106070"/>
            <a:chExt cx="7443787" cy="1894171"/>
          </a:xfrm>
        </p:grpSpPr>
        <p:pic>
          <p:nvPicPr>
            <p:cNvPr id="13" name="Imagem 13" descr="Uma imagem com homem, óculos, pessoa, cansativo&#10;&#10;Descrição gerada automaticamente">
              <a:extLst>
                <a:ext uri="{FF2B5EF4-FFF2-40B4-BE49-F238E27FC236}">
                  <a16:creationId xmlns:a16="http://schemas.microsoft.com/office/drawing/2014/main" id="{1569AD5D-AD86-410D-A478-524C3ED0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352" b="5648"/>
            <a:stretch/>
          </p:blipFill>
          <p:spPr>
            <a:xfrm>
              <a:off x="8053434" y="4638722"/>
              <a:ext cx="949065" cy="136151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Imagem 14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BBD9F45D-5AC1-4E85-80E4-841DA4FA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481" r="521" b="5667"/>
            <a:stretch/>
          </p:blipFill>
          <p:spPr>
            <a:xfrm>
              <a:off x="5362504" y="4610577"/>
              <a:ext cx="906843" cy="1354662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agem 15" descr="Uma imagem com homem, camisa, óculos, cansativo&#10;&#10;Descrição gerada automaticamente">
              <a:extLst>
                <a:ext uri="{FF2B5EF4-FFF2-40B4-BE49-F238E27FC236}">
                  <a16:creationId xmlns:a16="http://schemas.microsoft.com/office/drawing/2014/main" id="{E61DF747-9618-4A92-A110-04AF35F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635" b="5549"/>
            <a:stretch/>
          </p:blipFill>
          <p:spPr>
            <a:xfrm>
              <a:off x="2513919" y="4618026"/>
              <a:ext cx="949121" cy="1324064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ECBFCD-7375-4C8A-BD5C-1AFBA22C3EFB}"/>
                </a:ext>
              </a:extLst>
            </p:cNvPr>
            <p:cNvSpPr/>
            <p:nvPr/>
          </p:nvSpPr>
          <p:spPr>
            <a:xfrm>
              <a:off x="3292076" y="410607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DUARTE DIAS</a:t>
              </a:r>
              <a:endParaRPr lang="pt-PT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4CEBA27-DF70-4706-92F4-29232353FA72}"/>
                </a:ext>
              </a:extLst>
            </p:cNvPr>
            <p:cNvSpPr/>
            <p:nvPr/>
          </p:nvSpPr>
          <p:spPr>
            <a:xfrm>
              <a:off x="6081499" y="4134920"/>
              <a:ext cx="1104540" cy="4042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MIGUEL RABUGE</a:t>
              </a:r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7AC6A55-D8D9-4BB5-A954-88B9D160BF61}"/>
                </a:ext>
              </a:extLst>
            </p:cNvPr>
            <p:cNvSpPr/>
            <p:nvPr/>
          </p:nvSpPr>
          <p:spPr>
            <a:xfrm>
              <a:off x="8841736" y="422032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GABRIEL FERNANDES</a:t>
              </a:r>
            </a:p>
          </p:txBody>
        </p:sp>
        <p:sp>
          <p:nvSpPr>
            <p:cNvPr id="30" name="Triângulo retângulo 29">
              <a:extLst>
                <a:ext uri="{FF2B5EF4-FFF2-40B4-BE49-F238E27FC236}">
                  <a16:creationId xmlns:a16="http://schemas.microsoft.com/office/drawing/2014/main" id="{92E139C0-B811-4281-A608-D1E13E87794C}"/>
                </a:ext>
              </a:extLst>
            </p:cNvPr>
            <p:cNvSpPr/>
            <p:nvPr/>
          </p:nvSpPr>
          <p:spPr>
            <a:xfrm rot="5400000">
              <a:off x="8834358" y="4648247"/>
              <a:ext cx="228557" cy="218611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30" descr="Uma imagem com pessoa, homem, propriedade, camisa&#10;&#10;Descrição gerada automaticamente">
              <a:extLst>
                <a:ext uri="{FF2B5EF4-FFF2-40B4-BE49-F238E27FC236}">
                  <a16:creationId xmlns:a16="http://schemas.microsoft.com/office/drawing/2014/main" id="{0AF90891-378D-4679-ADEA-CB33D4AE6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253" t="299" r="13846"/>
            <a:stretch/>
          </p:blipFill>
          <p:spPr>
            <a:xfrm>
              <a:off x="2514897" y="4616619"/>
              <a:ext cx="949665" cy="1326982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F54B5D98-E045-46F8-86D3-2FCB09FE6FCD}"/>
                </a:ext>
              </a:extLst>
            </p:cNvPr>
            <p:cNvSpPr/>
            <p:nvPr/>
          </p:nvSpPr>
          <p:spPr>
            <a:xfrm rot="5400000">
              <a:off x="3291108" y="452030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2" name="Imagem 32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C4594973-472F-4BF5-9445-9A974C8B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72" t="5" r="15088" b="505"/>
            <a:stretch/>
          </p:blipFill>
          <p:spPr>
            <a:xfrm>
              <a:off x="5359437" y="4636839"/>
              <a:ext cx="907017" cy="1349437"/>
            </a:xfrm>
            <a:prstGeom prst="rect">
              <a:avLst/>
            </a:prstGeom>
          </p:spPr>
        </p:pic>
        <p:sp>
          <p:nvSpPr>
            <p:cNvPr id="28" name="Triângulo retângulo 27">
              <a:extLst>
                <a:ext uri="{FF2B5EF4-FFF2-40B4-BE49-F238E27FC236}">
                  <a16:creationId xmlns:a16="http://schemas.microsoft.com/office/drawing/2014/main" id="{47C6EBE2-320F-4704-9774-5C84A85B9408}"/>
                </a:ext>
              </a:extLst>
            </p:cNvPr>
            <p:cNvSpPr/>
            <p:nvPr/>
          </p:nvSpPr>
          <p:spPr>
            <a:xfrm rot="5400000">
              <a:off x="6078758" y="453808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24488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99058"/>
              </p:ext>
            </p:extLst>
          </p:nvPr>
        </p:nvGraphicFramePr>
        <p:xfrm>
          <a:off x="1347233" y="2492738"/>
          <a:ext cx="9696626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859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48463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5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u="none" strike="noStrike" noProof="0" dirty="0"/>
                        <a:t>Reunião de Pelouro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 equipa</a:t>
                      </a:r>
                      <a:endParaRPr lang="pt-PT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8531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405441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7848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90194"/>
              </p:ext>
            </p:extLst>
          </p:nvPr>
        </p:nvGraphicFramePr>
        <p:xfrm>
          <a:off x="1828800" y="2293620"/>
          <a:ext cx="8271458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203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332439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2051862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85926690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7487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362007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68065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6" name="Marcador de Posição de Conteúdo 2">
            <a:extLst>
              <a:ext uri="{FF2B5EF4-FFF2-40B4-BE49-F238E27FC236}">
                <a16:creationId xmlns:a16="http://schemas.microsoft.com/office/drawing/2014/main" id="{A3D79931-AC82-4186-831A-B7CCF82D459F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pic>
        <p:nvPicPr>
          <p:cNvPr id="31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D7C44BB1-8F00-4729-A5DA-AF568EEA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60" y="3059595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F094028-341F-4CE3-B0BA-C1F5F50DE5FD}"/>
              </a:ext>
            </a:extLst>
          </p:cNvPr>
          <p:cNvSpPr/>
          <p:nvPr/>
        </p:nvSpPr>
        <p:spPr>
          <a:xfrm>
            <a:off x="4212576" y="229368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ANA BEATRIZ MARQUES</a:t>
            </a:r>
          </a:p>
        </p:txBody>
      </p:sp>
      <p:sp>
        <p:nvSpPr>
          <p:cNvPr id="34" name="Marcador de Posição de Conteúdo 2">
            <a:extLst>
              <a:ext uri="{FF2B5EF4-FFF2-40B4-BE49-F238E27FC236}">
                <a16:creationId xmlns:a16="http://schemas.microsoft.com/office/drawing/2014/main" id="{BB435F7C-D16F-4AAD-93B4-590C24BB9277}"/>
              </a:ext>
            </a:extLst>
          </p:cNvPr>
          <p:cNvSpPr>
            <a:spLocks noGrp="1"/>
          </p:cNvSpPr>
          <p:nvPr/>
        </p:nvSpPr>
        <p:spPr>
          <a:xfrm>
            <a:off x="3341477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pic>
        <p:nvPicPr>
          <p:cNvPr id="9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867C522E-4783-4641-9620-6095C85FE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3056251" y="3055183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3" name="Triângulo retângulo 32">
            <a:extLst>
              <a:ext uri="{FF2B5EF4-FFF2-40B4-BE49-F238E27FC236}">
                <a16:creationId xmlns:a16="http://schemas.microsoft.com/office/drawing/2014/main" id="{7AB89408-0363-49D7-9644-C9C150619CAA}"/>
              </a:ext>
            </a:extLst>
          </p:cNvPr>
          <p:cNvSpPr/>
          <p:nvPr/>
        </p:nvSpPr>
        <p:spPr>
          <a:xfrm rot="5400000">
            <a:off x="4205052" y="2905541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6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4181E7AD-9366-46DA-B159-59FA45AF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80" y="3044354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C348EA90-B628-4D66-B357-13D21F671FA2}"/>
              </a:ext>
            </a:extLst>
          </p:cNvPr>
          <p:cNvSpPr/>
          <p:nvPr/>
        </p:nvSpPr>
        <p:spPr>
          <a:xfrm>
            <a:off x="8190216" y="227844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RAFAEL BAPTISTA</a:t>
            </a:r>
            <a:endParaRPr lang="pt-PT">
              <a:solidFill>
                <a:schemeClr val="tx1"/>
              </a:solidFill>
            </a:endParaRPr>
          </a:p>
        </p:txBody>
      </p:sp>
      <p:pic>
        <p:nvPicPr>
          <p:cNvPr id="38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2394D9E4-B8DE-4DE0-AE59-2AD0B832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7033891" y="3039942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9" name="Imagem 5" descr="Uma imagem com pessoa, homem, camisa, em pé&#10;&#10;Descrição gerada automaticamente">
            <a:extLst>
              <a:ext uri="{FF2B5EF4-FFF2-40B4-BE49-F238E27FC236}">
                <a16:creationId xmlns:a16="http://schemas.microsoft.com/office/drawing/2014/main" id="{B0BFE092-26C7-402B-8876-0E0276211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01" t="15629" r="22190" b="19981"/>
          <a:stretch/>
        </p:blipFill>
        <p:spPr>
          <a:xfrm>
            <a:off x="7032735" y="3041368"/>
            <a:ext cx="1430202" cy="2169362"/>
          </a:xfrm>
          <a:prstGeom prst="rect">
            <a:avLst/>
          </a:prstGeom>
        </p:spPr>
      </p:pic>
      <p:sp>
        <p:nvSpPr>
          <p:cNvPr id="40" name="Triângulo retângulo 39">
            <a:extLst>
              <a:ext uri="{FF2B5EF4-FFF2-40B4-BE49-F238E27FC236}">
                <a16:creationId xmlns:a16="http://schemas.microsoft.com/office/drawing/2014/main" id="{EAC88AC7-140D-4C51-9273-38260F9B0645}"/>
              </a:ext>
            </a:extLst>
          </p:cNvPr>
          <p:cNvSpPr/>
          <p:nvPr/>
        </p:nvSpPr>
        <p:spPr>
          <a:xfrm rot="5400000">
            <a:off x="8182691" y="2890300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03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35DAA8B-C3AB-48DB-89AE-51A1F3AD4703}"/>
              </a:ext>
            </a:extLst>
          </p:cNvPr>
          <p:cNvGrpSpPr/>
          <p:nvPr/>
        </p:nvGrpSpPr>
        <p:grpSpPr>
          <a:xfrm>
            <a:off x="3544035" y="2580297"/>
            <a:ext cx="5871669" cy="2470625"/>
            <a:chOff x="3604995" y="2846997"/>
            <a:chExt cx="5239209" cy="2203925"/>
          </a:xfrm>
        </p:grpSpPr>
        <p:pic>
          <p:nvPicPr>
            <p:cNvPr id="51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5948DB5-0D85-471D-959C-6689C408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0460" y="3615798"/>
              <a:ext cx="943689" cy="1434545"/>
            </a:xfrm>
            <a:prstGeom prst="rect">
              <a:avLst/>
            </a:prstGeom>
            <a:ln w="38100" cap="sq">
              <a:solidFill>
                <a:schemeClr val="accent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997FF3BD-0106-4313-A0EC-C0C7136D681C}"/>
                </a:ext>
              </a:extLst>
            </p:cNvPr>
            <p:cNvSpPr/>
            <p:nvPr/>
          </p:nvSpPr>
          <p:spPr>
            <a:xfrm>
              <a:off x="7336646" y="2921328"/>
              <a:ext cx="1507558" cy="55479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000000"/>
                  </a:solidFill>
                  <a:cs typeface="Calibri"/>
                </a:rPr>
                <a:t>FRANCISCA SOUSA</a:t>
              </a:r>
              <a:endParaRPr lang="pt-PT"/>
            </a:p>
          </p:txBody>
        </p:sp>
        <p:pic>
          <p:nvPicPr>
            <p:cNvPr id="59" name="Imagem 59" descr="Uma imagem com pessoa, mulher, verde, neve&#10;&#10;Descrição gerada automaticamente">
              <a:extLst>
                <a:ext uri="{FF2B5EF4-FFF2-40B4-BE49-F238E27FC236}">
                  <a16:creationId xmlns:a16="http://schemas.microsoft.com/office/drawing/2014/main" id="{28412B89-A964-43A4-A515-80AF9DE15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59" t="29890" r="24572" b="13531"/>
            <a:stretch/>
          </p:blipFill>
          <p:spPr>
            <a:xfrm>
              <a:off x="6560460" y="3615798"/>
              <a:ext cx="942979" cy="143351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AEFABF8-3F1B-4848-96F6-779D33D702DA}"/>
                </a:ext>
              </a:extLst>
            </p:cNvPr>
            <p:cNvGrpSpPr/>
            <p:nvPr/>
          </p:nvGrpSpPr>
          <p:grpSpPr>
            <a:xfrm>
              <a:off x="3604995" y="2846997"/>
              <a:ext cx="2278151" cy="2129015"/>
              <a:chOff x="3604995" y="2846997"/>
              <a:chExt cx="2278151" cy="2129015"/>
            </a:xfrm>
          </p:grpSpPr>
          <p:pic>
            <p:nvPicPr>
              <p:cNvPr id="54" name="Imagem 10" descr="Uma imagem com interior, pessoa, fotografia, mulher&#10;&#10;Descrição gerada automaticamente">
                <a:extLst>
                  <a:ext uri="{FF2B5EF4-FFF2-40B4-BE49-F238E27FC236}">
                    <a16:creationId xmlns:a16="http://schemas.microsoft.com/office/drawing/2014/main" id="{97D9988F-04F7-4F47-9380-2AFBA381A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06201" y="3541467"/>
                <a:ext cx="943689" cy="1434545"/>
              </a:xfrm>
              <a:prstGeom prst="rect">
                <a:avLst/>
              </a:prstGeom>
              <a:ln w="38100" cap="sq">
                <a:solidFill>
                  <a:schemeClr val="accent4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B236385B-2675-4F41-B7C8-17CA20B16B13}"/>
                  </a:ext>
                </a:extLst>
              </p:cNvPr>
              <p:cNvSpPr/>
              <p:nvPr/>
            </p:nvSpPr>
            <p:spPr>
              <a:xfrm>
                <a:off x="4382387" y="2846997"/>
                <a:ext cx="1500759" cy="554792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PT" sz="1600">
                    <a:solidFill>
                      <a:srgbClr val="000000"/>
                    </a:solidFill>
                    <a:cs typeface="Calibri"/>
                  </a:rPr>
                  <a:t>MARIA PAULA VIEGAS</a:t>
                </a:r>
              </a:p>
            </p:txBody>
          </p:sp>
          <p:pic>
            <p:nvPicPr>
              <p:cNvPr id="58" name="Imagem 58" descr="Uma imagem com pessoa, mulher, mesa, propriedade&#10;&#10;Descrição gerada automaticamente">
                <a:extLst>
                  <a:ext uri="{FF2B5EF4-FFF2-40B4-BE49-F238E27FC236}">
                    <a16:creationId xmlns:a16="http://schemas.microsoft.com/office/drawing/2014/main" id="{E4380ACD-2679-440F-B489-D623CE8E3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48" t="1788" r="19419" b="15359"/>
              <a:stretch/>
            </p:blipFill>
            <p:spPr>
              <a:xfrm>
                <a:off x="3606201" y="3543310"/>
                <a:ext cx="943637" cy="143122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pic>
            <p:nvPicPr>
              <p:cNvPr id="4" name="Imagem 4" descr="Uma imagem com pessoa, mulher, exterior, óculos&#10;&#10;Descrição gerada automaticamente">
                <a:extLst>
                  <a:ext uri="{FF2B5EF4-FFF2-40B4-BE49-F238E27FC236}">
                    <a16:creationId xmlns:a16="http://schemas.microsoft.com/office/drawing/2014/main" id="{4C394A59-C395-4B1A-A954-3D26085DB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61" t="-53" r="16901" b="12412"/>
              <a:stretch/>
            </p:blipFill>
            <p:spPr>
              <a:xfrm>
                <a:off x="3604995" y="3541771"/>
                <a:ext cx="941894" cy="1430306"/>
              </a:xfrm>
              <a:prstGeom prst="rect">
                <a:avLst/>
              </a:prstGeom>
            </p:spPr>
          </p:pic>
          <p:sp>
            <p:nvSpPr>
              <p:cNvPr id="56" name="Triângulo retângulo 55">
                <a:extLst>
                  <a:ext uri="{FF2B5EF4-FFF2-40B4-BE49-F238E27FC236}">
                    <a16:creationId xmlns:a16="http://schemas.microsoft.com/office/drawing/2014/main" id="{58ECE548-4B66-4138-A369-3C83EDF0843E}"/>
                  </a:ext>
                </a:extLst>
              </p:cNvPr>
              <p:cNvSpPr/>
              <p:nvPr/>
            </p:nvSpPr>
            <p:spPr>
              <a:xfrm rot="5400000">
                <a:off x="4383261" y="3399828"/>
                <a:ext cx="233319" cy="232898"/>
              </a:xfrm>
              <a:prstGeom prst="rt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6" name="Imagem 6" descr="Uma imagem com pessoa, mulher, exterior, verde&#10;&#10;Descrição gerada automaticamente">
              <a:extLst>
                <a:ext uri="{FF2B5EF4-FFF2-40B4-BE49-F238E27FC236}">
                  <a16:creationId xmlns:a16="http://schemas.microsoft.com/office/drawing/2014/main" id="{28B1FDFA-8BB1-4A86-9CFC-1BC65448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83" t="26853" r="22753" b="13448"/>
            <a:stretch/>
          </p:blipFill>
          <p:spPr>
            <a:xfrm>
              <a:off x="6560779" y="3634319"/>
              <a:ext cx="943919" cy="1416603"/>
            </a:xfrm>
            <a:prstGeom prst="rect">
              <a:avLst/>
            </a:prstGeom>
          </p:spPr>
        </p:pic>
        <p:sp>
          <p:nvSpPr>
            <p:cNvPr id="53" name="Triângulo retângulo 52">
              <a:extLst>
                <a:ext uri="{FF2B5EF4-FFF2-40B4-BE49-F238E27FC236}">
                  <a16:creationId xmlns:a16="http://schemas.microsoft.com/office/drawing/2014/main" id="{BD7D4C85-C3E7-43EA-A6CF-3AF7EBB848EE}"/>
                </a:ext>
              </a:extLst>
            </p:cNvPr>
            <p:cNvSpPr/>
            <p:nvPr/>
          </p:nvSpPr>
          <p:spPr>
            <a:xfrm rot="5400000">
              <a:off x="7337520" y="3474159"/>
              <a:ext cx="233319" cy="232898"/>
            </a:xfrm>
            <a:prstGeom prst="rt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853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402435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5935"/>
              </p:ext>
            </p:extLst>
          </p:nvPr>
        </p:nvGraphicFramePr>
        <p:xfrm>
          <a:off x="1366928" y="2333952"/>
          <a:ext cx="9696620" cy="2650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2668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742667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070076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894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254</cp:revision>
  <dcterms:created xsi:type="dcterms:W3CDTF">2020-10-28T20:28:46Z</dcterms:created>
  <dcterms:modified xsi:type="dcterms:W3CDTF">2020-11-05T13:03:26Z</dcterms:modified>
</cp:coreProperties>
</file>